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3" r:id="rId4"/>
    <p:sldId id="258" r:id="rId5"/>
    <p:sldId id="261" r:id="rId6"/>
    <p:sldId id="262" r:id="rId7"/>
    <p:sldId id="260" r:id="rId8"/>
    <p:sldId id="264" r:id="rId9"/>
    <p:sldId id="265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B833-D2FD-48BC-94CD-C7ECDE4BD470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E4EE-69CF-4422-AF5F-626C6439A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7176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B833-D2FD-48BC-94CD-C7ECDE4BD470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E4EE-69CF-4422-AF5F-626C6439A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9539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B833-D2FD-48BC-94CD-C7ECDE4BD470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E4EE-69CF-4422-AF5F-626C6439A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5483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B833-D2FD-48BC-94CD-C7ECDE4BD470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E4EE-69CF-4422-AF5F-626C6439A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4975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B833-D2FD-48BC-94CD-C7ECDE4BD470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E4EE-69CF-4422-AF5F-626C6439A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6252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B833-D2FD-48BC-94CD-C7ECDE4BD470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E4EE-69CF-4422-AF5F-626C6439A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704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B833-D2FD-48BC-94CD-C7ECDE4BD470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E4EE-69CF-4422-AF5F-626C6439A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1216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B833-D2FD-48BC-94CD-C7ECDE4BD470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E4EE-69CF-4422-AF5F-626C6439A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0572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B833-D2FD-48BC-94CD-C7ECDE4BD470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E4EE-69CF-4422-AF5F-626C6439A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56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B833-D2FD-48BC-94CD-C7ECDE4BD470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E4EE-69CF-4422-AF5F-626C6439A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737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B833-D2FD-48BC-94CD-C7ECDE4BD470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E4EE-69CF-4422-AF5F-626C6439A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5443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EB833-D2FD-48BC-94CD-C7ECDE4BD470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BE4EE-69CF-4422-AF5F-626C6439A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751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26" name="Picture 2" descr="PLANDITES – UERN – Universidade do Estado do Rio Grande do Nor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5856"/>
            <a:ext cx="3008243" cy="782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anual de Identidade Visual – UERN – Universidade do Estado do Rio Grande  do Norte site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6565" y="1397069"/>
            <a:ext cx="956998" cy="259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675861" y="2240888"/>
            <a:ext cx="62682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latin typeface="Candara" panose="020E0502030303020204" pitchFamily="34" charset="0"/>
              </a:rPr>
              <a:t>INSIRA AQUI O TÍTULO DO SEU TRABALHO</a:t>
            </a:r>
            <a:endParaRPr lang="pt-BR" sz="3600" b="1" dirty="0">
              <a:latin typeface="Candara" panose="020E050203030302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339548" y="3684104"/>
            <a:ext cx="33660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000" dirty="0">
                <a:latin typeface="Candara" panose="020E0502030303020204" pitchFamily="34" charset="0"/>
              </a:rPr>
              <a:t>N</a:t>
            </a:r>
            <a:r>
              <a:rPr lang="pt-BR" sz="2000" dirty="0" smtClean="0">
                <a:latin typeface="Candara" panose="020E0502030303020204" pitchFamily="34" charset="0"/>
              </a:rPr>
              <a:t>ome dos autores (as)</a:t>
            </a:r>
            <a:endParaRPr lang="pt-BR" sz="2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65203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3610" y="3370674"/>
            <a:ext cx="548641" cy="496825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119270" y="371060"/>
            <a:ext cx="1117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200" b="1" i="1" dirty="0" smtClean="0">
                <a:latin typeface="Candara" panose="020E0502030303020204" pitchFamily="34" charset="0"/>
              </a:rPr>
              <a:t>Apresentação da proposta de pesquisa</a:t>
            </a:r>
            <a:endParaRPr lang="pt-BR" sz="3200" b="1" i="1" dirty="0">
              <a:latin typeface="Candara" panose="020E0502030303020204" pitchFamily="34" charset="0"/>
            </a:endParaRPr>
          </a:p>
        </p:txBody>
      </p:sp>
      <p:pic>
        <p:nvPicPr>
          <p:cNvPr id="10" name="Picture 4" descr="Manual de Identidade Visual – UERN – Universidade do Estado do Rio Grande  do Norte sites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3610" y="3122197"/>
            <a:ext cx="655055" cy="177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aixaDeTexto 10"/>
          <p:cNvSpPr txBox="1"/>
          <p:nvPr/>
        </p:nvSpPr>
        <p:spPr>
          <a:xfrm>
            <a:off x="377687" y="2706698"/>
            <a:ext cx="106547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Candara" panose="020E0502030303020204" pitchFamily="34" charset="0"/>
              </a:rPr>
              <a:t>Insira neste slide a apresentação inicial da sua pesquisa, contendo os seguintes elementos: problemática, questão problema e os objetivos. </a:t>
            </a:r>
            <a:endParaRPr lang="pt-BR" sz="2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78369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3610" y="3370674"/>
            <a:ext cx="548641" cy="496825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119270" y="371060"/>
            <a:ext cx="1117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200" b="1" i="1" dirty="0" smtClean="0">
                <a:latin typeface="Candara" panose="020E0502030303020204" pitchFamily="34" charset="0"/>
              </a:rPr>
              <a:t>Elementos teóricos</a:t>
            </a:r>
            <a:endParaRPr lang="pt-BR" sz="3200" b="1" i="1" dirty="0">
              <a:latin typeface="Candara" panose="020E0502030303020204" pitchFamily="34" charset="0"/>
            </a:endParaRPr>
          </a:p>
        </p:txBody>
      </p:sp>
      <p:pic>
        <p:nvPicPr>
          <p:cNvPr id="10" name="Picture 4" descr="Manual de Identidade Visual – UERN – Universidade do Estado do Rio Grande  do Norte sites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3610" y="3122197"/>
            <a:ext cx="655055" cy="177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aixaDeTexto 10"/>
          <p:cNvSpPr txBox="1"/>
          <p:nvPr/>
        </p:nvSpPr>
        <p:spPr>
          <a:xfrm>
            <a:off x="377687" y="2539677"/>
            <a:ext cx="106547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Candara" panose="020E0502030303020204" pitchFamily="34" charset="0"/>
              </a:rPr>
              <a:t>Explicite aqui os principais autores e demais referenciais que respaldam a construção teórica da pesquisa. </a:t>
            </a:r>
            <a:endParaRPr lang="pt-BR" sz="2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29605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 descr="PLANDITES – UERN – Universidade do Estado do Rio Grande do Nor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461" y="6141347"/>
            <a:ext cx="2358887" cy="61331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7592" y="6257833"/>
            <a:ext cx="548641" cy="496825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874644" y="357808"/>
            <a:ext cx="1117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200" b="1" i="1" dirty="0" smtClean="0">
                <a:latin typeface="Candara" panose="020E0502030303020204" pitchFamily="34" charset="0"/>
              </a:rPr>
              <a:t>Metodologia </a:t>
            </a:r>
            <a:endParaRPr lang="pt-BR" sz="3200" b="1" i="1" dirty="0">
              <a:latin typeface="Candara" panose="020E050203030302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31911" y="2242872"/>
            <a:ext cx="118143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Candara" panose="020E0502030303020204" pitchFamily="34" charset="0"/>
              </a:rPr>
              <a:t>Insira neste slide a metodologia da pesquisa, contendo os métodos e as técnicas utilizadas. </a:t>
            </a:r>
            <a:endParaRPr lang="pt-BR" sz="2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27512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 descr="PLANDITES – UERN – Universidade do Estado do Rio Grande do Nor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461" y="6141347"/>
            <a:ext cx="2358887" cy="61331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7592" y="6257833"/>
            <a:ext cx="548641" cy="496825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874644" y="357808"/>
            <a:ext cx="1117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200" b="1" i="1" dirty="0" smtClean="0">
                <a:latin typeface="Candara" panose="020E0502030303020204" pitchFamily="34" charset="0"/>
              </a:rPr>
              <a:t>Resultados da pesquisa </a:t>
            </a:r>
            <a:endParaRPr lang="pt-BR" sz="3200" b="1" i="1" dirty="0">
              <a:latin typeface="Candara" panose="020E050203030302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31911" y="2242872"/>
            <a:ext cx="118143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Candara" panose="020E0502030303020204" pitchFamily="34" charset="0"/>
              </a:rPr>
              <a:t>Exponha os resultados da pesquisa nesse slide. Utilize gráficos, mapas, tabelas, quadros etc. </a:t>
            </a:r>
            <a:endParaRPr lang="pt-BR" sz="2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55491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 descr="PLANDITES – UERN – Universidade do Estado do Rio Grande do Nor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461" y="6141347"/>
            <a:ext cx="2358887" cy="61331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7592" y="6257833"/>
            <a:ext cx="548641" cy="496825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874644" y="357808"/>
            <a:ext cx="1117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200" b="1" i="1" dirty="0" smtClean="0">
                <a:latin typeface="Candara" panose="020E0502030303020204" pitchFamily="34" charset="0"/>
              </a:rPr>
              <a:t>Resultados da pesquisa </a:t>
            </a:r>
            <a:endParaRPr lang="pt-BR" sz="3200" b="1" i="1" dirty="0">
              <a:latin typeface="Candara" panose="020E050203030302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31911" y="2242872"/>
            <a:ext cx="118143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Candara" panose="020E0502030303020204" pitchFamily="34" charset="0"/>
              </a:rPr>
              <a:t>Exponha os resultados da pesquisa nesse slide. Utilize gráficos, mapas, tabelas e quadros, quando existirem. </a:t>
            </a:r>
            <a:endParaRPr lang="pt-BR" sz="2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30587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32522" y="2844225"/>
            <a:ext cx="38166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i="1" dirty="0" smtClean="0">
                <a:latin typeface="Candara" panose="020E0502030303020204" pitchFamily="34" charset="0"/>
              </a:rPr>
              <a:t>Considerações Finais </a:t>
            </a:r>
            <a:endParaRPr lang="pt-BR" sz="3200" b="1" i="1" dirty="0">
              <a:latin typeface="Candara" panose="020E0502030303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823791" y="2844225"/>
            <a:ext cx="6917635" cy="1210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Candara" panose="020E0502030303020204" pitchFamily="34" charset="0"/>
              </a:rPr>
              <a:t>Apresente as considerações (parciais ou finais) da sua pesquisa. Traga-os de forma sucinta e em tópicos. </a:t>
            </a:r>
            <a:endParaRPr lang="pt-BR" sz="2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72451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139688" y="366069"/>
            <a:ext cx="38166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i="1" dirty="0" smtClean="0">
                <a:latin typeface="Candara" panose="020E0502030303020204" pitchFamily="34" charset="0"/>
              </a:rPr>
              <a:t>Referências </a:t>
            </a:r>
            <a:endParaRPr lang="pt-BR" sz="3200" b="1" i="1" dirty="0">
              <a:latin typeface="Candara" panose="020E0502030303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19269" y="2756452"/>
            <a:ext cx="11052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andara" panose="020E0502030303020204" pitchFamily="34" charset="0"/>
              </a:rPr>
              <a:t>Insira as referências utilizadas, seguindo as normas da ABNT e em ordem alfabética. </a:t>
            </a:r>
            <a:endParaRPr lang="pt-BR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70191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44557" y="1443841"/>
            <a:ext cx="11688417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b="1" i="1" dirty="0" smtClean="0">
                <a:solidFill>
                  <a:srgbClr val="FF0000"/>
                </a:solidFill>
                <a:latin typeface="Candara" panose="020E0502030303020204" pitchFamily="34" charset="0"/>
              </a:rPr>
              <a:t>Observações importantes!!!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pt-BR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pt-BR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t-BR" sz="2000" dirty="0" smtClean="0">
                <a:latin typeface="Candara" panose="020E0502030303020204" pitchFamily="34" charset="0"/>
              </a:rPr>
              <a:t>A apresentação deverá conter </a:t>
            </a:r>
            <a:r>
              <a:rPr lang="pt-BR" sz="2000" b="1" dirty="0" smtClean="0">
                <a:latin typeface="Candara" panose="020E0502030303020204" pitchFamily="34" charset="0"/>
              </a:rPr>
              <a:t>no máximo 10 slides</a:t>
            </a:r>
            <a:r>
              <a:rPr lang="pt-BR" sz="2000" dirty="0" smtClean="0">
                <a:latin typeface="Candara" panose="020E0502030303020204" pitchFamily="34" charset="0"/>
              </a:rPr>
              <a:t>, incluindo a </a:t>
            </a:r>
            <a:r>
              <a:rPr lang="pt-BR" sz="2000" b="1" dirty="0" smtClean="0">
                <a:latin typeface="Candara" panose="020E0502030303020204" pitchFamily="34" charset="0"/>
              </a:rPr>
              <a:t>capa</a:t>
            </a:r>
            <a:r>
              <a:rPr lang="pt-BR" sz="2000" dirty="0" smtClean="0">
                <a:latin typeface="Candara" panose="020E0502030303020204" pitchFamily="34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t-BR" sz="2000" dirty="0" smtClean="0">
                <a:latin typeface="Candara" panose="020E0502030303020204" pitchFamily="34" charset="0"/>
              </a:rPr>
              <a:t>Priorize </a:t>
            </a:r>
            <a:r>
              <a:rPr lang="pt-BR" sz="2000" b="1" dirty="0" smtClean="0">
                <a:latin typeface="Candara" panose="020E0502030303020204" pitchFamily="34" charset="0"/>
              </a:rPr>
              <a:t>clareza, objetividade e coerência</a:t>
            </a:r>
            <a:r>
              <a:rPr lang="pt-BR" sz="2000" dirty="0" smtClean="0">
                <a:latin typeface="Candara" panose="020E0502030303020204" pitchFamily="34" charset="0"/>
              </a:rPr>
              <a:t> na organização das informações.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t-BR" sz="2000" b="1" dirty="0" smtClean="0">
                <a:latin typeface="Candara" panose="020E0502030303020204" pitchFamily="34" charset="0"/>
              </a:rPr>
              <a:t>Evite excesso de texto</a:t>
            </a:r>
            <a:r>
              <a:rPr lang="pt-BR" sz="2000" dirty="0" smtClean="0">
                <a:latin typeface="Candara" panose="020E0502030303020204" pitchFamily="34" charset="0"/>
              </a:rPr>
              <a:t> nos slides. Dê preferência a </a:t>
            </a:r>
            <a:r>
              <a:rPr lang="pt-BR" sz="2000" b="1" dirty="0" smtClean="0">
                <a:latin typeface="Candara" panose="020E0502030303020204" pitchFamily="34" charset="0"/>
              </a:rPr>
              <a:t>tópicos, esquemas visuais e imagens ilustrativas</a:t>
            </a:r>
            <a:r>
              <a:rPr lang="pt-BR" sz="2000" dirty="0" smtClean="0">
                <a:latin typeface="Candara" panose="020E0502030303020204" pitchFamily="34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t-BR" sz="2000" b="1" dirty="0" smtClean="0">
                <a:latin typeface="Candara" panose="020E0502030303020204" pitchFamily="34" charset="0"/>
              </a:rPr>
              <a:t>Ensaiar previamente</a:t>
            </a:r>
            <a:r>
              <a:rPr lang="pt-BR" sz="2000" dirty="0" smtClean="0">
                <a:latin typeface="Candara" panose="020E0502030303020204" pitchFamily="34" charset="0"/>
              </a:rPr>
              <a:t> a apresentação é essencial para ajustar o tempo e garantir uma fala fluida.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t-BR" sz="2000" dirty="0" smtClean="0">
                <a:latin typeface="Candara" panose="020E0502030303020204" pitchFamily="34" charset="0"/>
              </a:rPr>
              <a:t>Esteja preparado(a) para </a:t>
            </a:r>
            <a:r>
              <a:rPr lang="pt-BR" sz="2000" b="1" dirty="0" smtClean="0">
                <a:latin typeface="Candara" panose="020E0502030303020204" pitchFamily="34" charset="0"/>
              </a:rPr>
              <a:t>um breve debate ou perguntas</a:t>
            </a:r>
            <a:r>
              <a:rPr lang="pt-BR" sz="2000" dirty="0" smtClean="0">
                <a:latin typeface="Candara" panose="020E0502030303020204" pitchFamily="34" charset="0"/>
              </a:rPr>
              <a:t> ao final, caso o coordenador do GT permita.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t-BR" sz="2000" b="1" dirty="0" smtClean="0">
                <a:latin typeface="Candara" panose="020E0502030303020204" pitchFamily="34" charset="0"/>
              </a:rPr>
              <a:t>Atenção:</a:t>
            </a:r>
            <a:r>
              <a:rPr lang="pt-BR" sz="2000" dirty="0" smtClean="0">
                <a:latin typeface="Candara" panose="020E0502030303020204" pitchFamily="34" charset="0"/>
              </a:rPr>
              <a:t> este slide deve ser </a:t>
            </a:r>
            <a:r>
              <a:rPr lang="pt-BR" sz="2000" b="1" dirty="0" smtClean="0">
                <a:latin typeface="Candara" panose="020E0502030303020204" pitchFamily="34" charset="0"/>
              </a:rPr>
              <a:t>excluído</a:t>
            </a:r>
            <a:r>
              <a:rPr lang="pt-BR" sz="2000" dirty="0" smtClean="0">
                <a:latin typeface="Candara" panose="020E0502030303020204" pitchFamily="34" charset="0"/>
              </a:rPr>
              <a:t> da versão final da apresentação. Ele serve apenas para reforçar as orientações na elaboração do material.</a:t>
            </a:r>
            <a:endParaRPr lang="pt-BR" sz="2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014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263</Words>
  <Application>Microsoft Office PowerPoint</Application>
  <PresentationFormat>Widescreen</PresentationFormat>
  <Paragraphs>25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Candara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tayna</dc:creator>
  <cp:lastModifiedBy>tayna</cp:lastModifiedBy>
  <cp:revision>4</cp:revision>
  <dcterms:created xsi:type="dcterms:W3CDTF">2025-08-05T14:47:31Z</dcterms:created>
  <dcterms:modified xsi:type="dcterms:W3CDTF">2025-08-05T15:16:00Z</dcterms:modified>
</cp:coreProperties>
</file>